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066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2097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6396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45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5447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736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2548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3375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807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589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742EB-4D08-4E2C-83CB-79FB0A5F1B04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37A0-58E5-473C-8050-D8E363B86F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0451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0321_1708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55" y="427517"/>
            <a:ext cx="12192000" cy="589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512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1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75" y="0"/>
            <a:ext cx="1068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5435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11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275" y="0"/>
            <a:ext cx="9823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688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11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2050" y="0"/>
            <a:ext cx="9866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923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12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225" y="0"/>
            <a:ext cx="9351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975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12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1275" y="0"/>
            <a:ext cx="9567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675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13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903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13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7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321_1713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763" y="0"/>
            <a:ext cx="1040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686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BBH</cp:lastModifiedBy>
  <cp:revision>2</cp:revision>
  <dcterms:created xsi:type="dcterms:W3CDTF">2020-03-21T11:47:47Z</dcterms:created>
  <dcterms:modified xsi:type="dcterms:W3CDTF">2020-05-27T05:15:27Z</dcterms:modified>
</cp:coreProperties>
</file>